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0" r:id="rId26"/>
    <p:sldId id="279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36" d="100"/>
          <a:sy n="36" d="100"/>
        </p:scale>
        <p:origin x="43" y="9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2:15:2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24575,'47'-3'0,"1"-1"0,52-13 0,26-3 0,578 3 0,-471 20 0,-61 0 0,217 33 0,-207-8 0,312 92 0,-287-48 0,-91-30 0,218 49 0,-256-77 0,1-4 0,105 1 0,-138-11 0,0 2 0,0 3 0,0 1 0,0 2 0,-1 3 0,82 29 0,-27 0 0,518 222 0,-234-80 0,740 372 0,-853-409 0,966 524 0,-601-305 0,-24 39 0,-519-332 0,-3 5 0,-3 3 0,-4 4 0,-4 4 0,-3 3 0,-5 3 0,89 151 0,108 295 0,-248-494 0,41 100 0,-54-124 0,-1 0 0,-1 0 0,-1 1 0,-1-1 0,1 28 0,-4-20 0,1 56 0,-10 103 0,4-161 0,-1 0 0,-1 0 0,-19 49 0,-45 74 0,51-112 0,4-8 0,-2-2 0,-1 0 0,-1-1 0,-2-1 0,0-2 0,-2 0 0,0-1 0,-2-1 0,0-1 0,-1-2 0,-41 23 0,25-19 0,0-2 0,-2-2 0,0-2 0,-1-2 0,0-1 0,-1-3 0,-62 7 0,-364 11 0,-1-27 0,333-2 0,131 0-114,5 1 24,0-1 1,0 0 0,-1 0-1,1-1 1,0 1 0,0-1-1,0 0 1,0 0 0,0-1-1,0 1 1,0-1 0,0 0-1,-6-4 1,-1-6-6737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2:15:2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24575,'-1'18'0,"-1"-1"0,-1 1 0,0-1 0,-2 1 0,0-1 0,0 0 0,-2-1 0,0 0 0,-1 0 0,-1 0 0,0-1 0,-19 24 0,-13 10 0,-1-2 0,-57 49 0,92-90 0,0 1 0,1 0 0,-1 0 0,1 1 0,1-1 0,-1 1 0,-5 13 0,9-15 0,0 0 0,0 0 0,0 0 0,1 0 0,0 0 0,0 1 0,1-1 0,0 0 0,0 0 0,0 1 0,1-1 0,1 9 0,0-6 0,1-1 0,0 0 0,0 1 0,1-1 0,0 0 0,0-1 0,1 1 0,0-1 0,0 0 0,0 0 0,1 0 0,0-1 0,1 0 0,-1 0 0,14 8 0,9 5 0,1-2 0,57 24 0,5 3 0,-1 6-1365,-76-42-5461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2:15:2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24575,'112'-1'0,"124"3"0,-119 11 0,20 2 0,-89-14 0,63 9 0,-91-6 0,0 0 0,-1 2 0,0 0 0,0 1 0,35 18 0,-16-7 0,1-1 0,51 14 0,-6-1 0,-53-20 0,1-1 0,0-2 0,0 0 0,36 1 0,-5 4 0,-45-8 0,1 0 0,22 1 0,91-4-1365,-104-1-5461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B265C-0920-43DF-B65A-75AD79FD5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4479FE3-E293-4BA6-A8AC-52E4CD5F1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66217E6-9A17-425E-AA0B-B03156FE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DC44-FBF8-47B1-9CFA-88312B6D4724}" type="datetimeFigureOut">
              <a:rPr lang="nl-NL" smtClean="0"/>
              <a:t>31-1-2022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94AA556-EB50-4666-B56C-F72F1904C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A549BE2-FFD3-46CF-A647-1A19617B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8019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362494-188D-401E-914F-BB3CC813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FF418DE-8851-45A4-9786-3E0F17A74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865D682-781A-4E03-B16D-866CE29F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DC44-FBF8-47B1-9CFA-88312B6D4724}" type="datetimeFigureOut">
              <a:rPr lang="nl-NL" smtClean="0"/>
              <a:t>31-1-2022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0FACC86-6620-44B8-8939-4E3D4471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1300B8E-37CA-4880-927B-751A654F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486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E74832F-054F-4930-BBEC-B3FD1792E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3FF0A45-C6CB-4FEA-9F73-19FA4165D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4A8C42C-1702-4053-9D63-D22399F6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DC44-FBF8-47B1-9CFA-88312B6D4724}" type="datetimeFigureOut">
              <a:rPr lang="nl-NL" smtClean="0"/>
              <a:t>31-1-2022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87A35AD-173B-45CC-82F6-732E408AB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184064E-696B-45DD-9A5E-BC098372B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0120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DF80B-59E9-4A38-BE33-91CB8714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1864056-5A16-4C47-9C3B-71D23759B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5E04D2F-BE9F-4926-8D5A-D9849E4B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DC44-FBF8-47B1-9CFA-88312B6D4724}" type="datetimeFigureOut">
              <a:rPr lang="nl-NL" smtClean="0"/>
              <a:t>31-1-2022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BB06832-B056-40F6-AE85-4F6E74EE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AF36E5E-882D-4C46-98A0-67EF7663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360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9FE89E-AA8B-406B-9099-E28AAC535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6CEDC96-DC90-455D-A126-43E23D4AD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36FDB94-A13E-4980-B3A8-FF9C9D001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DC44-FBF8-47B1-9CFA-88312B6D4724}" type="datetimeFigureOut">
              <a:rPr lang="nl-NL" smtClean="0"/>
              <a:t>31-1-2022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91A76EB-EFE2-499C-9DBB-E44BB9113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DD4E815-5A39-4968-A757-2E5CB579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944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8703E-3763-4C19-9A2C-11426ACB8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9E73B8-4C3B-461D-BEB7-5AD73BC75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3D64B48-0427-4214-AC28-84FD316AD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0577F27-F106-4878-A080-7B80C82E5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DC44-FBF8-47B1-9CFA-88312B6D4724}" type="datetimeFigureOut">
              <a:rPr lang="nl-NL" smtClean="0"/>
              <a:t>31-1-2022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07E110-3339-40BA-89CA-21F5196F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80D104B-BBAF-458A-BB9E-1A1689D1F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832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8D63D-C7ED-488A-9CA0-72CB9494A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BBD252-1987-4498-8D01-2EFE3C409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964EBA0-926E-42EF-AAF5-43BA3AF90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835C0B2-1AFD-4610-847C-A6AB3EE08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4F3979D-4FA6-4B92-B7E4-2F4235B1F1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589642E-A7A6-43C6-BADB-628CC34D1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DC44-FBF8-47B1-9CFA-88312B6D4724}" type="datetimeFigureOut">
              <a:rPr lang="nl-NL" smtClean="0"/>
              <a:t>31-1-2022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6631E2F-F6C2-4B8B-BB7F-2311B785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281B5A7-6CA2-4CEE-A1F7-B220D2EC4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564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239B6-F181-4E25-A609-FAB48DF7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FEEBDA7-806F-4D3D-8823-7CB770020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DC44-FBF8-47B1-9CFA-88312B6D4724}" type="datetimeFigureOut">
              <a:rPr lang="nl-NL" smtClean="0"/>
              <a:t>31-1-2022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F50D9D4-4FEF-48B0-B5A4-27F33C113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E171B5F-6864-49D1-8973-9413B168D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7649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5C504F0-9C11-4890-B75F-2B676804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DC44-FBF8-47B1-9CFA-88312B6D4724}" type="datetimeFigureOut">
              <a:rPr lang="nl-NL" smtClean="0"/>
              <a:t>31-1-2022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C88354C-0385-4A19-83B2-636BC3F7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68E98B9-D9B4-4ED9-8FB8-957B7AFFF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9199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C507E-50B7-4B0B-B80B-EEEA387E4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05C3A7-B267-4489-9260-DCC064AE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A0A86DA-C337-40F5-AB39-506A01922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6CC6266-AA87-4A13-A023-E1BAA7E5C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DC44-FBF8-47B1-9CFA-88312B6D4724}" type="datetimeFigureOut">
              <a:rPr lang="nl-NL" smtClean="0"/>
              <a:t>31-1-2022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323BFE0-1B7D-4313-8BBA-ECC873634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CC84B46-8DC6-417F-9519-FE01E7E8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5056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909C91-93B3-4A4E-9961-2F3FD8583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F88AC0B-3CA8-4336-A61A-5C892B40D7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9187E5E-62E9-4FDD-9B67-DB58D2096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DA44EF3-4A4D-4B93-B5B3-B0BA20004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DC44-FBF8-47B1-9CFA-88312B6D4724}" type="datetimeFigureOut">
              <a:rPr lang="nl-NL" smtClean="0"/>
              <a:t>31-1-2022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14BD487-F7CB-4896-8CF9-E4C28FFD7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1888441-765D-4E57-908C-116C05C5D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3514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DDF3D95-7573-4CBA-81BE-9ADFD75C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8D265D-375D-4A64-A617-7A731ADD1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712A32-A9E4-4C5A-AC27-ECEE73FC0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0DC44-FBF8-47B1-9CFA-88312B6D4724}" type="datetimeFigureOut">
              <a:rPr lang="nl-NL" smtClean="0"/>
              <a:t>31-1-2022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3078FA-A562-4570-9709-427002C38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67721F8-DBB3-494A-9085-85E42A050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715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swagger-ui/index.html#/" TargetMode="External"/><Relationship Id="rId2" Type="http://schemas.openxmlformats.org/officeDocument/2006/relationships/hyperlink" Target="https://github.com/james-willett/VideoGameDB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0C3261-9807-45DF-8F92-27231DA5E5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ROBOT FRAMEWORK SCREENSCHOTS</a:t>
            </a:r>
          </a:p>
        </p:txBody>
      </p:sp>
    </p:spTree>
    <p:extLst>
      <p:ext uri="{BB962C8B-B14F-4D97-AF65-F5344CB8AC3E}">
        <p14:creationId xmlns:p14="http://schemas.microsoft.com/office/powerpoint/2010/main" val="1874407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F814EB2-7D06-4911-8BFC-AB7C4C3CD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67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682" y="3025301"/>
            <a:ext cx="9549318" cy="484661"/>
          </a:xfrm>
        </p:spPr>
        <p:txBody>
          <a:bodyPr>
            <a:normAutofit fontScale="90000"/>
          </a:bodyPr>
          <a:lstStyle/>
          <a:p>
            <a:r>
              <a:rPr lang="nl-NL" dirty="0" err="1">
                <a:hlinkClick r:id="rId2"/>
              </a:rPr>
              <a:t>james-willett</a:t>
            </a:r>
            <a:r>
              <a:rPr lang="nl-NL" dirty="0">
                <a:hlinkClick r:id="rId2"/>
              </a:rPr>
              <a:t>/</a:t>
            </a:r>
            <a:r>
              <a:rPr lang="nl-NL" dirty="0" err="1">
                <a:hlinkClick r:id="rId2"/>
              </a:rPr>
              <a:t>VideoGameDB</a:t>
            </a:r>
            <a:r>
              <a:rPr lang="nl-NL" dirty="0">
                <a:hlinkClick r:id="rId2"/>
              </a:rPr>
              <a:t>: Video Game Database </a:t>
            </a:r>
            <a:r>
              <a:rPr lang="nl-NL" dirty="0" err="1">
                <a:hlinkClick r:id="rId2"/>
              </a:rPr>
              <a:t>application</a:t>
            </a:r>
            <a:r>
              <a:rPr lang="nl-NL" dirty="0">
                <a:hlinkClick r:id="rId2"/>
              </a:rPr>
              <a:t> </a:t>
            </a:r>
            <a:r>
              <a:rPr lang="nl-NL" dirty="0" err="1">
                <a:hlinkClick r:id="rId2"/>
              </a:rPr>
              <a:t>with</a:t>
            </a:r>
            <a:r>
              <a:rPr lang="nl-NL" dirty="0">
                <a:hlinkClick r:id="rId2"/>
              </a:rPr>
              <a:t> API </a:t>
            </a:r>
            <a:r>
              <a:rPr lang="nl-NL" dirty="0" err="1">
                <a:hlinkClick r:id="rId2"/>
              </a:rPr>
              <a:t>endpoints</a:t>
            </a:r>
            <a:r>
              <a:rPr lang="nl-NL" dirty="0">
                <a:hlinkClick r:id="rId2"/>
              </a:rPr>
              <a:t> </a:t>
            </a:r>
            <a:r>
              <a:rPr lang="nl-NL" dirty="0" err="1">
                <a:hlinkClick r:id="rId2"/>
              </a:rPr>
              <a:t>that</a:t>
            </a:r>
            <a:r>
              <a:rPr lang="nl-NL" dirty="0">
                <a:hlinkClick r:id="rId2"/>
              </a:rPr>
              <a:t> support JSON </a:t>
            </a:r>
            <a:r>
              <a:rPr lang="nl-NL" dirty="0" err="1">
                <a:hlinkClick r:id="rId2"/>
              </a:rPr>
              <a:t>and</a:t>
            </a:r>
            <a:r>
              <a:rPr lang="nl-NL" dirty="0">
                <a:hlinkClick r:id="rId2"/>
              </a:rPr>
              <a:t> XML (github.com)</a:t>
            </a:r>
            <a:br>
              <a:rPr lang="nl-NL" dirty="0"/>
            </a:br>
            <a:br>
              <a:rPr lang="nl-NL" dirty="0"/>
            </a:br>
            <a:r>
              <a:rPr lang="nl-NL" b="0" i="0" u="sng" dirty="0">
                <a:effectLst/>
                <a:latin typeface="-apple-system"/>
                <a:hlinkClick r:id="rId3"/>
              </a:rPr>
              <a:t>http://localhost:8080/swagger-ui/index.html#/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8384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25540A6-416E-495D-9C92-5EC2B693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40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638E450-8185-4A1C-A78B-BA6E7A8F9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7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2534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EE4EEC9-03E9-4D1D-83AE-6E07305D4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35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E1DCEBE-002E-4F1D-A468-8267B4EF7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99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7109EF0-5DCD-4749-8398-BD95A0846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ep 6">
            <a:extLst>
              <a:ext uri="{FF2B5EF4-FFF2-40B4-BE49-F238E27FC236}">
                <a16:creationId xmlns:a16="http://schemas.microsoft.com/office/drawing/2014/main" id="{9B83017C-A672-4852-8B7C-10FE100D14E7}"/>
              </a:ext>
            </a:extLst>
          </p:cNvPr>
          <p:cNvGrpSpPr/>
          <p:nvPr/>
        </p:nvGrpSpPr>
        <p:grpSpPr>
          <a:xfrm>
            <a:off x="4510720" y="3950760"/>
            <a:ext cx="3598560" cy="2284560"/>
            <a:chOff x="4510720" y="3950760"/>
            <a:chExt cx="3598560" cy="22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t 4">
                  <a:extLst>
                    <a:ext uri="{FF2B5EF4-FFF2-40B4-BE49-F238E27FC236}">
                      <a16:creationId xmlns:a16="http://schemas.microsoft.com/office/drawing/2014/main" id="{7F2CDEC4-F4CE-4645-8845-A66C15A4F012}"/>
                    </a:ext>
                  </a:extLst>
                </p14:cNvPr>
                <p14:cNvContentPartPr/>
                <p14:nvPr/>
              </p14:nvContentPartPr>
              <p14:xfrm>
                <a:off x="4510720" y="3950760"/>
                <a:ext cx="3598560" cy="2145600"/>
              </p14:xfrm>
            </p:contentPart>
          </mc:Choice>
          <mc:Fallback>
            <p:pic>
              <p:nvPicPr>
                <p:cNvPr id="5" name="Inkt 4">
                  <a:extLst>
                    <a:ext uri="{FF2B5EF4-FFF2-40B4-BE49-F238E27FC236}">
                      <a16:creationId xmlns:a16="http://schemas.microsoft.com/office/drawing/2014/main" id="{7F2CDEC4-F4CE-4645-8845-A66C15A4F01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01720" y="3941760"/>
                  <a:ext cx="3616200" cy="21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F4FF09-C58A-4C54-A3BB-EDBDFFBD3BDA}"/>
                    </a:ext>
                  </a:extLst>
                </p14:cNvPr>
                <p14:cNvContentPartPr/>
                <p14:nvPr/>
              </p14:nvContentPartPr>
              <p14:xfrm>
                <a:off x="7293880" y="5912400"/>
                <a:ext cx="157320" cy="322920"/>
              </p14:xfrm>
            </p:contentPart>
          </mc:Choice>
          <mc:Fallback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F4FF09-C58A-4C54-A3BB-EDBDFFBD3BD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85240" y="5903760"/>
                  <a:ext cx="174960" cy="34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042DCEC7-3160-4106-AACC-D331F80190DA}"/>
                  </a:ext>
                </a:extLst>
              </p14:cNvPr>
              <p14:cNvContentPartPr/>
              <p14:nvPr/>
            </p14:nvContentPartPr>
            <p14:xfrm>
              <a:off x="4327840" y="3880200"/>
              <a:ext cx="597600" cy="92880"/>
            </p14:xfrm>
          </p:contentPart>
        </mc:Choice>
        <mc:Fallback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042DCEC7-3160-4106-AACC-D331F80190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8840" y="3871560"/>
                <a:ext cx="615240" cy="11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422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93157F8-DA72-4316-B5EE-81DF5BF9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50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75E8B24-8813-4FA0-9E56-E97686711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31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3F73365-FD8B-4737-B5D9-F72DE1CA8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80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164DAD3-A722-4B12-8598-0735E3D2F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9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1E65E44-A7AB-4D3A-A400-620BEC07F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00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A7707ED-BF50-4429-9529-229C7422B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91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61543AD-2FD7-4FA9-B475-B4149363D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0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7FAD672-AAF7-4886-90F5-17A39691A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83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5F91B02-692B-421B-B9FF-E47F48B70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56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9CCFDE4-BF7B-4370-AF84-653EAA44A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01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6072ACF-DA65-4199-8A7E-827E29F75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47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3608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3613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2146A2C-FC11-480E-A46C-BE8F4BD7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54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0425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0003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B1FA928-D27D-4A9A-9987-C36AAC8D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C0D6405-7DB0-498C-A582-3467D2D33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8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0AF96C1-E3CB-4E84-9154-B68C871C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7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A451900-C23C-4D9A-8970-ED4F64636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67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C4EEB84-A8ED-4E01-BFBF-878DBE53E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0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819AE7C-AA70-4B8F-A649-C028F8254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129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38</Words>
  <Application>Microsoft Office PowerPoint</Application>
  <PresentationFormat>Breedbeeld</PresentationFormat>
  <Paragraphs>2</Paragraphs>
  <Slides>31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Kantoorthema</vt:lpstr>
      <vt:lpstr>ROBOT FRAMEWORK SCREENSCHOTS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james-willett/VideoGameDB: Video Game Database application with API endpoints that support JSON and XML (github.com)  http://localhost:8080/swagger-ui/index.html#/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FRAMEWORK SCREENSCHOTS</dc:title>
  <dc:creator>1</dc:creator>
  <cp:lastModifiedBy>1</cp:lastModifiedBy>
  <cp:revision>2</cp:revision>
  <dcterms:created xsi:type="dcterms:W3CDTF">2022-01-29T20:17:32Z</dcterms:created>
  <dcterms:modified xsi:type="dcterms:W3CDTF">2022-01-31T23:08:32Z</dcterms:modified>
</cp:coreProperties>
</file>